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346" r:id="rId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5EDAB9-88D7-2858-2330-AFB4003B1B7D}" name="rabiot mathias" initials="rm" userId="058a7abd52d9497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00FF"/>
    <a:srgbClr val="384AA6"/>
    <a:srgbClr val="E6E6E6"/>
    <a:srgbClr val="387DA6"/>
    <a:srgbClr val="38A1A6"/>
    <a:srgbClr val="547D61"/>
    <a:srgbClr val="D49E40"/>
    <a:srgbClr val="B84500"/>
    <a:srgbClr val="A3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06" autoAdjust="0"/>
    <p:restoredTop sz="96327"/>
  </p:normalViewPr>
  <p:slideViewPr>
    <p:cSldViewPr snapToGrid="0">
      <p:cViewPr varScale="1">
        <p:scale>
          <a:sx n="113" d="100"/>
          <a:sy n="113" d="100"/>
        </p:scale>
        <p:origin x="24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25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3A5B708-727A-4BEE-A0CE-402289A965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2908D59-4BB9-41BB-9D93-3D718FFC7E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5D5C0-1B71-4AF4-AC2B-8F4E8CC598FD}" type="datetimeFigureOut">
              <a:rPr lang="fr-FR" smtClean="0"/>
              <a:t>04/09/2026</a:t>
            </a:fld>
            <a:endParaRPr lang="fr-FR"/>
          </a:p>
        </p:txBody>
      </p:sp>
      <p:sp>
        <p:nvSpPr>
          <p:cNvPr id="4" name="Espace réservé du pied de page 3">
            <a:extLst>
              <a:ext uri="{FF2B5EF4-FFF2-40B4-BE49-F238E27FC236}">
                <a16:creationId xmlns:a16="http://schemas.microsoft.com/office/drawing/2014/main" id="{169E4744-4189-4AE5-85E2-310D3148DF2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FDC2A1CC-2738-4016-AD01-279DA368876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FA9135-A3F7-4C95-B7EB-C89B9B99B002}" type="slidenum">
              <a:rPr lang="fr-FR" smtClean="0"/>
              <a:t>‹N°›</a:t>
            </a:fld>
            <a:endParaRPr lang="fr-FR"/>
          </a:p>
        </p:txBody>
      </p:sp>
    </p:spTree>
    <p:extLst>
      <p:ext uri="{BB962C8B-B14F-4D97-AF65-F5344CB8AC3E}">
        <p14:creationId xmlns:p14="http://schemas.microsoft.com/office/powerpoint/2010/main" val="165706675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8F304F-DC5C-4C42-BD9A-8577FF614607}" type="datetimeFigureOut">
              <a:rPr lang="fr-FR" smtClean="0"/>
              <a:t>04/09/2026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13A84-D04C-4EDC-A4AB-B803ADADF18A}" type="slidenum">
              <a:rPr lang="fr-FR" smtClean="0"/>
              <a:t>‹N°›</a:t>
            </a:fld>
            <a:endParaRPr lang="fr-FR"/>
          </a:p>
        </p:txBody>
      </p:sp>
    </p:spTree>
    <p:extLst>
      <p:ext uri="{BB962C8B-B14F-4D97-AF65-F5344CB8AC3E}">
        <p14:creationId xmlns:p14="http://schemas.microsoft.com/office/powerpoint/2010/main" val="329214510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apositive de titre Lyon 1">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800" b="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b="1" dirty="0"/>
              <a:t>univ-lyon1.fr</a:t>
            </a:r>
          </a:p>
        </p:txBody>
      </p:sp>
      <p:sp>
        <p:nvSpPr>
          <p:cNvPr id="3" name="Espace réservé du texte 2">
            <a:extLst>
              <a:ext uri="{FF2B5EF4-FFF2-40B4-BE49-F238E27FC236}">
                <a16:creationId xmlns:a16="http://schemas.microsoft.com/office/drawing/2014/main" id="{56217663-1ED6-453D-9B42-AD3AEBAC74AE}"/>
              </a:ext>
            </a:extLst>
          </p:cNvPr>
          <p:cNvSpPr>
            <a:spLocks noGrp="1"/>
          </p:cNvSpPr>
          <p:nvPr>
            <p:ph type="body" sz="quarter" idx="11" hasCustomPrompt="1"/>
          </p:nvPr>
        </p:nvSpPr>
        <p:spPr>
          <a:xfrm>
            <a:off x="519702" y="1183923"/>
            <a:ext cx="5654675" cy="1098550"/>
          </a:xfrm>
        </p:spPr>
        <p:txBody>
          <a:bodyPr>
            <a:noAutofit/>
          </a:bodyPr>
          <a:lstStyle>
            <a:lvl1pPr marL="0" indent="0">
              <a:lnSpc>
                <a:spcPts val="6000"/>
              </a:lnSpc>
              <a:buNone/>
              <a:defRPr sz="6600" b="1" spc="-150">
                <a:latin typeface="Inter" panose="02000503000000020004" pitchFamily="50" charset="0"/>
                <a:ea typeface="Inter" panose="02000503000000020004" pitchFamily="50" charset="0"/>
                <a:cs typeface="Inter" panose="02000503000000020004" pitchFamily="50" charset="0"/>
              </a:defRPr>
            </a:lvl1pPr>
          </a:lstStyle>
          <a:p>
            <a:r>
              <a:rPr lang="fr-FR" dirty="0"/>
              <a:t>Titre du document</a:t>
            </a:r>
          </a:p>
        </p:txBody>
      </p:sp>
      <p:sp>
        <p:nvSpPr>
          <p:cNvPr id="9" name="Espace réservé du texte 8">
            <a:extLst>
              <a:ext uri="{FF2B5EF4-FFF2-40B4-BE49-F238E27FC236}">
                <a16:creationId xmlns:a16="http://schemas.microsoft.com/office/drawing/2014/main" id="{35A56EB4-5740-4B11-A695-5707AD47167B}"/>
              </a:ext>
            </a:extLst>
          </p:cNvPr>
          <p:cNvSpPr>
            <a:spLocks noGrp="1"/>
          </p:cNvSpPr>
          <p:nvPr>
            <p:ph type="body" sz="quarter" idx="12" hasCustomPrompt="1"/>
          </p:nvPr>
        </p:nvSpPr>
        <p:spPr>
          <a:xfrm>
            <a:off x="519702" y="695810"/>
            <a:ext cx="2165350" cy="331360"/>
          </a:xfrm>
        </p:spPr>
        <p:txBody>
          <a:bodyPr/>
          <a:lstStyle>
            <a:lvl1pPr marL="0" indent="0">
              <a:buNone/>
              <a:defRPr sz="1800" b="1">
                <a:solidFill>
                  <a:srgbClr val="FF0000"/>
                </a:solidFill>
              </a:defRPr>
            </a:lvl1pPr>
          </a:lstStyle>
          <a:p>
            <a:pPr lvl="0"/>
            <a:r>
              <a:rPr lang="fr-FR" dirty="0"/>
              <a:t>XX/XX/2026</a:t>
            </a:r>
          </a:p>
        </p:txBody>
      </p:sp>
      <p:pic>
        <p:nvPicPr>
          <p:cNvPr id="5" name="Image 4">
            <a:extLst>
              <a:ext uri="{FF2B5EF4-FFF2-40B4-BE49-F238E27FC236}">
                <a16:creationId xmlns:a16="http://schemas.microsoft.com/office/drawing/2014/main" id="{68109E35-BE8F-448B-8A90-D57E27F892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72154" y="5462609"/>
            <a:ext cx="2404084" cy="1258866"/>
          </a:xfrm>
          <a:prstGeom prst="rect">
            <a:avLst/>
          </a:prstGeom>
        </p:spPr>
      </p:pic>
    </p:spTree>
    <p:extLst>
      <p:ext uri="{BB962C8B-B14F-4D97-AF65-F5344CB8AC3E}">
        <p14:creationId xmlns:p14="http://schemas.microsoft.com/office/powerpoint/2010/main" val="359596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apositive de citation">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7" name="Espace réservé du texte 6">
            <a:extLst>
              <a:ext uri="{FF2B5EF4-FFF2-40B4-BE49-F238E27FC236}">
                <a16:creationId xmlns:a16="http://schemas.microsoft.com/office/drawing/2014/main" id="{9F624239-9117-4C55-BB68-6EADE40F6002}"/>
              </a:ext>
            </a:extLst>
          </p:cNvPr>
          <p:cNvSpPr>
            <a:spLocks noGrp="1"/>
          </p:cNvSpPr>
          <p:nvPr>
            <p:ph type="body" sz="quarter" idx="13" hasCustomPrompt="1"/>
          </p:nvPr>
        </p:nvSpPr>
        <p:spPr>
          <a:xfrm>
            <a:off x="1680754" y="2085388"/>
            <a:ext cx="8691563" cy="2011680"/>
          </a:xfrm>
        </p:spPr>
        <p:txBody>
          <a:bodyPr>
            <a:normAutofit/>
          </a:bodyPr>
          <a:lstStyle>
            <a:lvl1pPr marL="0" indent="0" algn="ctr">
              <a:lnSpc>
                <a:spcPts val="3600"/>
              </a:lnSpc>
              <a:buNone/>
              <a:defRPr sz="3600" b="1" i="0">
                <a:latin typeface="Inter" panose="02000503000000020004" pitchFamily="50" charset="0"/>
                <a:ea typeface="Inter" panose="02000503000000020004" pitchFamily="50" charset="0"/>
                <a:cs typeface="Inter" panose="02000503000000020004" pitchFamily="50" charset="0"/>
              </a:defRPr>
            </a:lvl1pPr>
          </a:lstStyle>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p>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endParaRPr lang="fr-FR" dirty="0"/>
          </a:p>
        </p:txBody>
      </p:sp>
      <p:sp>
        <p:nvSpPr>
          <p:cNvPr id="14" name="Espace réservé du texte 13">
            <a:extLst>
              <a:ext uri="{FF2B5EF4-FFF2-40B4-BE49-F238E27FC236}">
                <a16:creationId xmlns:a16="http://schemas.microsoft.com/office/drawing/2014/main" id="{17652C71-37E3-42C3-B6F3-20F582FD12C7}"/>
              </a:ext>
            </a:extLst>
          </p:cNvPr>
          <p:cNvSpPr>
            <a:spLocks noGrp="1"/>
          </p:cNvSpPr>
          <p:nvPr>
            <p:ph type="body" sz="quarter" idx="14" hasCustomPrompt="1"/>
          </p:nvPr>
        </p:nvSpPr>
        <p:spPr>
          <a:xfrm>
            <a:off x="1680754" y="4579939"/>
            <a:ext cx="8691563" cy="810668"/>
          </a:xfrm>
        </p:spPr>
        <p:txBody>
          <a:bodyPr>
            <a:normAutofit/>
          </a:bodyPr>
          <a:lstStyle>
            <a:lvl1pPr marL="0" indent="0" algn="ctr">
              <a:lnSpc>
                <a:spcPts val="1800"/>
              </a:lnSpc>
              <a:buNone/>
              <a:defRPr sz="1800" b="1">
                <a:solidFill>
                  <a:srgbClr val="FF0000"/>
                </a:solidFill>
              </a:defRPr>
            </a:lvl1pPr>
          </a:lstStyle>
          <a:p>
            <a:r>
              <a:rPr lang="fr-FR" dirty="0"/>
              <a:t>NOM Prénom, titre</a:t>
            </a:r>
          </a:p>
        </p:txBody>
      </p:sp>
      <p:pic>
        <p:nvPicPr>
          <p:cNvPr id="9" name="Image 8">
            <a:extLst>
              <a:ext uri="{FF2B5EF4-FFF2-40B4-BE49-F238E27FC236}">
                <a16:creationId xmlns:a16="http://schemas.microsoft.com/office/drawing/2014/main" id="{450D344F-2E71-41B5-82DB-C2A2E4EAE2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205603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Diapositive de citation">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7" name="Espace réservé du texte 6">
            <a:extLst>
              <a:ext uri="{FF2B5EF4-FFF2-40B4-BE49-F238E27FC236}">
                <a16:creationId xmlns:a16="http://schemas.microsoft.com/office/drawing/2014/main" id="{9F624239-9117-4C55-BB68-6EADE40F6002}"/>
              </a:ext>
            </a:extLst>
          </p:cNvPr>
          <p:cNvSpPr>
            <a:spLocks noGrp="1"/>
          </p:cNvSpPr>
          <p:nvPr>
            <p:ph type="body" sz="quarter" idx="13" hasCustomPrompt="1"/>
          </p:nvPr>
        </p:nvSpPr>
        <p:spPr>
          <a:xfrm>
            <a:off x="1758950" y="2111774"/>
            <a:ext cx="8621667" cy="2264229"/>
          </a:xfrm>
        </p:spPr>
        <p:txBody>
          <a:bodyPr>
            <a:normAutofit/>
          </a:bodyPr>
          <a:lstStyle>
            <a:lvl1pPr marL="0" indent="0" algn="ctr">
              <a:lnSpc>
                <a:spcPts val="3600"/>
              </a:lnSpc>
              <a:buNone/>
              <a:defRPr sz="3600" b="1" i="0">
                <a:solidFill>
                  <a:schemeClr val="bg1"/>
                </a:solidFill>
                <a:highlight>
                  <a:srgbClr val="000000"/>
                </a:highlight>
                <a:latin typeface="Inter" panose="02000503000000020004" pitchFamily="50" charset="0"/>
                <a:ea typeface="Inter" panose="02000503000000020004" pitchFamily="50" charset="0"/>
                <a:cs typeface="Inter" panose="02000503000000020004" pitchFamily="50" charset="0"/>
              </a:defRPr>
            </a:lvl1pPr>
          </a:lstStyle>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p>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endParaRPr lang="fr-FR" dirty="0"/>
          </a:p>
        </p:txBody>
      </p:sp>
      <p:sp>
        <p:nvSpPr>
          <p:cNvPr id="14" name="Espace réservé du texte 13">
            <a:extLst>
              <a:ext uri="{FF2B5EF4-FFF2-40B4-BE49-F238E27FC236}">
                <a16:creationId xmlns:a16="http://schemas.microsoft.com/office/drawing/2014/main" id="{17652C71-37E3-42C3-B6F3-20F582FD12C7}"/>
              </a:ext>
            </a:extLst>
          </p:cNvPr>
          <p:cNvSpPr>
            <a:spLocks noGrp="1"/>
          </p:cNvSpPr>
          <p:nvPr>
            <p:ph type="body" sz="quarter" idx="14" hasCustomPrompt="1"/>
          </p:nvPr>
        </p:nvSpPr>
        <p:spPr>
          <a:xfrm>
            <a:off x="1758950" y="4579939"/>
            <a:ext cx="8621667" cy="810668"/>
          </a:xfrm>
        </p:spPr>
        <p:txBody>
          <a:bodyPr>
            <a:normAutofit/>
          </a:bodyPr>
          <a:lstStyle>
            <a:lvl1pPr marL="0" indent="0" algn="ctr">
              <a:lnSpc>
                <a:spcPts val="1800"/>
              </a:lnSpc>
              <a:buNone/>
              <a:defRPr sz="1800" b="1">
                <a:solidFill>
                  <a:srgbClr val="FF0000"/>
                </a:solidFill>
              </a:defRPr>
            </a:lvl1pPr>
          </a:lstStyle>
          <a:p>
            <a:r>
              <a:rPr lang="fr-FR" dirty="0"/>
              <a:t>NOM Prénom, titre</a:t>
            </a:r>
          </a:p>
        </p:txBody>
      </p:sp>
      <p:pic>
        <p:nvPicPr>
          <p:cNvPr id="9" name="Image 8">
            <a:extLst>
              <a:ext uri="{FF2B5EF4-FFF2-40B4-BE49-F238E27FC236}">
                <a16:creationId xmlns:a16="http://schemas.microsoft.com/office/drawing/2014/main" id="{63C346C8-842C-433B-B8B6-E3098A46C8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638888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Diapositive de présentation">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18" name="Espace réservé du texte 6">
            <a:extLst>
              <a:ext uri="{FF2B5EF4-FFF2-40B4-BE49-F238E27FC236}">
                <a16:creationId xmlns:a16="http://schemas.microsoft.com/office/drawing/2014/main" id="{38DBB435-703B-4683-A8E1-CDABC01CA52D}"/>
              </a:ext>
            </a:extLst>
          </p:cNvPr>
          <p:cNvSpPr>
            <a:spLocks noGrp="1"/>
          </p:cNvSpPr>
          <p:nvPr>
            <p:ph type="body" sz="quarter" idx="13" hasCustomPrompt="1"/>
          </p:nvPr>
        </p:nvSpPr>
        <p:spPr>
          <a:xfrm>
            <a:off x="1901541" y="493834"/>
            <a:ext cx="3359718" cy="686816"/>
          </a:xfrm>
        </p:spPr>
        <p:txBody>
          <a:bodyPr>
            <a:normAutofit/>
          </a:bodyPr>
          <a:lstStyle>
            <a:lvl1pPr marL="0" indent="0">
              <a:lnSpc>
                <a:spcPts val="3500"/>
              </a:lnSpc>
              <a:buNone/>
              <a:defRPr sz="3500" b="1" spc="-150">
                <a:solidFill>
                  <a:srgbClr val="FF0000"/>
                </a:solidFill>
              </a:defRPr>
            </a:lvl1pPr>
          </a:lstStyle>
          <a:p>
            <a:pPr lvl="0"/>
            <a:r>
              <a:rPr lang="fr-FR" dirty="0"/>
              <a:t>Titre de la page</a:t>
            </a:r>
          </a:p>
        </p:txBody>
      </p:sp>
      <p:sp>
        <p:nvSpPr>
          <p:cNvPr id="8" name="Espace réservé du texte 7">
            <a:extLst>
              <a:ext uri="{FF2B5EF4-FFF2-40B4-BE49-F238E27FC236}">
                <a16:creationId xmlns:a16="http://schemas.microsoft.com/office/drawing/2014/main" id="{B9ADA865-2BC1-4789-97D5-C3A83E6A8F85}"/>
              </a:ext>
            </a:extLst>
          </p:cNvPr>
          <p:cNvSpPr>
            <a:spLocks noGrp="1"/>
          </p:cNvSpPr>
          <p:nvPr>
            <p:ph type="body" sz="quarter" idx="14" hasCustomPrompt="1"/>
          </p:nvPr>
        </p:nvSpPr>
        <p:spPr>
          <a:xfrm>
            <a:off x="731838" y="1576388"/>
            <a:ext cx="5189992" cy="784225"/>
          </a:xfrm>
        </p:spPr>
        <p:txBody>
          <a:bodyPr>
            <a:noAutofit/>
          </a:bodyPr>
          <a:lstStyle>
            <a:lvl1pPr marL="0" indent="0">
              <a:buNone/>
              <a:defRPr sz="6000">
                <a:solidFill>
                  <a:srgbClr val="FF0000"/>
                </a:solidFill>
              </a:defRPr>
            </a:lvl1pPr>
          </a:lstStyle>
          <a:p>
            <a:pPr lvl="0"/>
            <a:r>
              <a:rPr lang="fr-FR" dirty="0"/>
              <a:t>01</a:t>
            </a:r>
          </a:p>
        </p:txBody>
      </p:sp>
      <p:sp>
        <p:nvSpPr>
          <p:cNvPr id="21" name="Espace réservé du texte 7">
            <a:extLst>
              <a:ext uri="{FF2B5EF4-FFF2-40B4-BE49-F238E27FC236}">
                <a16:creationId xmlns:a16="http://schemas.microsoft.com/office/drawing/2014/main" id="{EF00278F-1323-4271-A619-FF8AE3F8F552}"/>
              </a:ext>
            </a:extLst>
          </p:cNvPr>
          <p:cNvSpPr>
            <a:spLocks noGrp="1"/>
          </p:cNvSpPr>
          <p:nvPr>
            <p:ph type="body" sz="quarter" idx="15" hasCustomPrompt="1"/>
          </p:nvPr>
        </p:nvSpPr>
        <p:spPr>
          <a:xfrm>
            <a:off x="6270171" y="1576388"/>
            <a:ext cx="5189993" cy="784225"/>
          </a:xfrm>
        </p:spPr>
        <p:txBody>
          <a:bodyPr>
            <a:noAutofit/>
          </a:bodyPr>
          <a:lstStyle>
            <a:lvl1pPr marL="0" indent="0">
              <a:buNone/>
              <a:defRPr sz="6000">
                <a:solidFill>
                  <a:srgbClr val="FF0000"/>
                </a:solidFill>
              </a:defRPr>
            </a:lvl1pPr>
          </a:lstStyle>
          <a:p>
            <a:pPr lvl="0"/>
            <a:r>
              <a:rPr lang="fr-FR" dirty="0"/>
              <a:t>02</a:t>
            </a:r>
          </a:p>
        </p:txBody>
      </p:sp>
      <p:sp>
        <p:nvSpPr>
          <p:cNvPr id="22" name="Espace réservé du texte 21">
            <a:extLst>
              <a:ext uri="{FF2B5EF4-FFF2-40B4-BE49-F238E27FC236}">
                <a16:creationId xmlns:a16="http://schemas.microsoft.com/office/drawing/2014/main" id="{A6810567-0AA5-443D-AF20-B5BC16EF5F70}"/>
              </a:ext>
            </a:extLst>
          </p:cNvPr>
          <p:cNvSpPr>
            <a:spLocks noGrp="1"/>
          </p:cNvSpPr>
          <p:nvPr>
            <p:ph type="body" sz="quarter" idx="16"/>
          </p:nvPr>
        </p:nvSpPr>
        <p:spPr>
          <a:xfrm>
            <a:off x="731384" y="2516188"/>
            <a:ext cx="5189991" cy="3649662"/>
          </a:xfrm>
        </p:spPr>
        <p:txBody>
          <a:bodyPr>
            <a:normAutofit/>
          </a:bodyPr>
          <a:lstStyle>
            <a:lvl1pPr marL="0" indent="0">
              <a:buNone/>
              <a:defRPr sz="1200">
                <a:latin typeface="MS Outlook" panose="05010100010000000000" pitchFamily="2" charset="2"/>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kern="1200" dirty="0">
              <a:solidFill>
                <a:schemeClr val="tx1"/>
              </a:solidFill>
              <a:latin typeface="+mn-lt"/>
              <a:ea typeface="+mj-ea"/>
              <a:cs typeface="+mj-cs"/>
            </a:endParaRPr>
          </a:p>
        </p:txBody>
      </p:sp>
      <p:sp>
        <p:nvSpPr>
          <p:cNvPr id="24" name="Espace réservé du texte 21">
            <a:extLst>
              <a:ext uri="{FF2B5EF4-FFF2-40B4-BE49-F238E27FC236}">
                <a16:creationId xmlns:a16="http://schemas.microsoft.com/office/drawing/2014/main" id="{D63DFB55-4E74-447C-AE5A-B009BAC644FA}"/>
              </a:ext>
            </a:extLst>
          </p:cNvPr>
          <p:cNvSpPr>
            <a:spLocks noGrp="1"/>
          </p:cNvSpPr>
          <p:nvPr>
            <p:ph type="body" sz="quarter" idx="17"/>
          </p:nvPr>
        </p:nvSpPr>
        <p:spPr>
          <a:xfrm>
            <a:off x="6270173" y="2516188"/>
            <a:ext cx="5189991" cy="3649662"/>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endParaRPr lang="fr-FR" sz="1200" b="0" kern="1200" dirty="0">
              <a:solidFill>
                <a:schemeClr val="tx1"/>
              </a:solidFill>
              <a:latin typeface="+mn-lt"/>
              <a:ea typeface="+mj-ea"/>
              <a:cs typeface="+mj-cs"/>
            </a:endParaRPr>
          </a:p>
        </p:txBody>
      </p:sp>
      <p:pic>
        <p:nvPicPr>
          <p:cNvPr id="12" name="Image 11">
            <a:extLst>
              <a:ext uri="{FF2B5EF4-FFF2-40B4-BE49-F238E27FC236}">
                <a16:creationId xmlns:a16="http://schemas.microsoft.com/office/drawing/2014/main" id="{69C884A8-BA94-4D9F-B2BC-5AE5943DD4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626094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graphiques">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825EC842-C30B-40DF-84E2-A8A69DBD261B}"/>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5" name="Espace réservé du pied de page 4">
            <a:extLst>
              <a:ext uri="{FF2B5EF4-FFF2-40B4-BE49-F238E27FC236}">
                <a16:creationId xmlns:a16="http://schemas.microsoft.com/office/drawing/2014/main" id="{70798CD0-8C0A-4213-B491-980219EDE078}"/>
              </a:ext>
            </a:extLst>
          </p:cNvPr>
          <p:cNvSpPr>
            <a:spLocks noGrp="1"/>
          </p:cNvSpPr>
          <p:nvPr>
            <p:ph type="ftr" sz="quarter" idx="11"/>
          </p:nvPr>
        </p:nvSpPr>
        <p:spPr/>
        <p:txBody>
          <a:bodyPr/>
          <a:lstStyle>
            <a:lvl1pPr>
              <a:defRPr sz="1400">
                <a:solidFill>
                  <a:schemeClr val="tx1">
                    <a:lumMod val="75000"/>
                    <a:lumOff val="25000"/>
                  </a:schemeClr>
                </a:solidFill>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2F46A7C-1607-48F2-8BDC-3F5A18F310C3}"/>
              </a:ext>
            </a:extLst>
          </p:cNvPr>
          <p:cNvSpPr>
            <a:spLocks noGrp="1"/>
          </p:cNvSpPr>
          <p:nvPr>
            <p:ph type="sldNum" sz="quarter" idx="12"/>
          </p:nvPr>
        </p:nvSpPr>
        <p:spPr/>
        <p:txBody>
          <a:bodyPr/>
          <a:lstStyle>
            <a:lvl1pPr>
              <a:defRPr sz="1400">
                <a:solidFill>
                  <a:schemeClr val="tx1">
                    <a:lumMod val="75000"/>
                    <a:lumOff val="25000"/>
                  </a:schemeClr>
                </a:solidFill>
              </a:defRPr>
            </a:lvl1pPr>
          </a:lstStyle>
          <a:p>
            <a:fld id="{61EAD0E5-88AC-43D4-8854-8847032CAC4E}" type="slidenum">
              <a:rPr lang="fr-FR" smtClean="0"/>
              <a:pPr/>
              <a:t>‹N°›</a:t>
            </a:fld>
            <a:endParaRPr lang="fr-FR" dirty="0"/>
          </a:p>
        </p:txBody>
      </p:sp>
      <p:sp>
        <p:nvSpPr>
          <p:cNvPr id="3" name="Espace réservé du graphique 2">
            <a:extLst>
              <a:ext uri="{FF2B5EF4-FFF2-40B4-BE49-F238E27FC236}">
                <a16:creationId xmlns:a16="http://schemas.microsoft.com/office/drawing/2014/main" id="{E23416D6-3F49-4BE2-92C2-7844EDDDC79D}"/>
              </a:ext>
            </a:extLst>
          </p:cNvPr>
          <p:cNvSpPr>
            <a:spLocks noGrp="1"/>
          </p:cNvSpPr>
          <p:nvPr>
            <p:ph type="chart" sz="quarter" idx="13" hasCustomPrompt="1"/>
          </p:nvPr>
        </p:nvSpPr>
        <p:spPr>
          <a:xfrm>
            <a:off x="2116138" y="1349375"/>
            <a:ext cx="8012112" cy="4337050"/>
          </a:xfrm>
        </p:spPr>
        <p:txBody>
          <a:bodyPr/>
          <a:lstStyle>
            <a:lvl1pPr marL="0" indent="0">
              <a:buNone/>
              <a:defRPr/>
            </a:lvl1pPr>
          </a:lstStyle>
          <a:p>
            <a:r>
              <a:rPr lang="fr-FR" dirty="0"/>
              <a:t>Graphique</a:t>
            </a:r>
          </a:p>
        </p:txBody>
      </p:sp>
      <p:pic>
        <p:nvPicPr>
          <p:cNvPr id="8" name="Image 7">
            <a:extLst>
              <a:ext uri="{FF2B5EF4-FFF2-40B4-BE49-F238E27FC236}">
                <a16:creationId xmlns:a16="http://schemas.microsoft.com/office/drawing/2014/main" id="{7333036E-A503-4229-8FBF-41E5A3DA5A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614099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fi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041F24-BC0A-4B56-B550-A2ABCBBA260B}"/>
              </a:ext>
            </a:extLst>
          </p:cNvPr>
          <p:cNvSpPr/>
          <p:nvPr userDrawn="1"/>
        </p:nvSpPr>
        <p:spPr>
          <a:xfrm>
            <a:off x="0" y="-136525"/>
            <a:ext cx="12192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e la date 3">
            <a:extLst>
              <a:ext uri="{FF2B5EF4-FFF2-40B4-BE49-F238E27FC236}">
                <a16:creationId xmlns:a16="http://schemas.microsoft.com/office/drawing/2014/main" id="{00248FEA-A436-4E07-A731-2660BB1014D4}"/>
              </a:ext>
            </a:extLst>
          </p:cNvPr>
          <p:cNvSpPr>
            <a:spLocks noGrp="1"/>
          </p:cNvSpPr>
          <p:nvPr>
            <p:ph type="dt" sz="half" idx="10"/>
          </p:nvPr>
        </p:nvSpPr>
        <p:spPr/>
        <p:txBody>
          <a:bodyPr/>
          <a:lstStyle>
            <a:lvl1pPr>
              <a:defRPr sz="1400" b="1">
                <a:solidFill>
                  <a:schemeClr val="bg1"/>
                </a:solidFill>
              </a:defRPr>
            </a:lvl1pPr>
          </a:lstStyle>
          <a:p>
            <a:pPr>
              <a:defRPr/>
            </a:pPr>
            <a:r>
              <a:rPr lang="fr-FR" dirty="0">
                <a:latin typeface="Inter"/>
              </a:rPr>
              <a:t>univ-lyon1.fr</a:t>
            </a:r>
            <a:endParaRPr lang="fr-FR" dirty="0"/>
          </a:p>
        </p:txBody>
      </p:sp>
      <p:sp>
        <p:nvSpPr>
          <p:cNvPr id="3" name="Espace réservé du texte 2">
            <a:extLst>
              <a:ext uri="{FF2B5EF4-FFF2-40B4-BE49-F238E27FC236}">
                <a16:creationId xmlns:a16="http://schemas.microsoft.com/office/drawing/2014/main" id="{319D4E85-ACDA-4069-9D1F-D678D890CC77}"/>
              </a:ext>
            </a:extLst>
          </p:cNvPr>
          <p:cNvSpPr>
            <a:spLocks noGrp="1"/>
          </p:cNvSpPr>
          <p:nvPr>
            <p:ph type="body" sz="quarter" idx="11" hasCustomPrompt="1"/>
          </p:nvPr>
        </p:nvSpPr>
        <p:spPr>
          <a:xfrm>
            <a:off x="1080272" y="1943938"/>
            <a:ext cx="7158037" cy="2935288"/>
          </a:xfrm>
        </p:spPr>
        <p:txBody>
          <a:bodyPr>
            <a:normAutofit/>
          </a:bodyPr>
          <a:lstStyle>
            <a:lvl1pPr marL="0" indent="0">
              <a:lnSpc>
                <a:spcPts val="6000"/>
              </a:lnSpc>
              <a:buNone/>
              <a:defRPr sz="6000" b="1" spc="-150">
                <a:solidFill>
                  <a:schemeClr val="bg1"/>
                </a:solidFill>
                <a:latin typeface="+mn-lt"/>
              </a:defRPr>
            </a:lvl1pPr>
          </a:lstStyle>
          <a:p>
            <a:pPr lvl="0"/>
            <a:r>
              <a:rPr lang="fr-FR" dirty="0"/>
              <a:t>Fin</a:t>
            </a:r>
          </a:p>
        </p:txBody>
      </p:sp>
      <p:pic>
        <p:nvPicPr>
          <p:cNvPr id="9" name="Image 8">
            <a:extLst>
              <a:ext uri="{FF2B5EF4-FFF2-40B4-BE49-F238E27FC236}">
                <a16:creationId xmlns:a16="http://schemas.microsoft.com/office/drawing/2014/main" id="{660323EA-18D6-4A18-9EE9-9225999B61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093" y="391432"/>
            <a:ext cx="1226358" cy="642166"/>
          </a:xfrm>
          <a:prstGeom prst="rect">
            <a:avLst/>
          </a:prstGeom>
        </p:spPr>
      </p:pic>
    </p:spTree>
    <p:extLst>
      <p:ext uri="{BB962C8B-B14F-4D97-AF65-F5344CB8AC3E}">
        <p14:creationId xmlns:p14="http://schemas.microsoft.com/office/powerpoint/2010/main" val="156028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la section Ly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041F24-BC0A-4B56-B550-A2ABCBBA260B}"/>
              </a:ext>
            </a:extLst>
          </p:cNvPr>
          <p:cNvSpPr/>
          <p:nvPr userDrawn="1"/>
        </p:nvSpPr>
        <p:spPr>
          <a:xfrm>
            <a:off x="0" y="0"/>
            <a:ext cx="12192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a:extLst>
              <a:ext uri="{FF2B5EF4-FFF2-40B4-BE49-F238E27FC236}">
                <a16:creationId xmlns:a16="http://schemas.microsoft.com/office/drawing/2014/main" id="{00248FEA-A436-4E07-A731-2660BB1014D4}"/>
              </a:ext>
            </a:extLst>
          </p:cNvPr>
          <p:cNvSpPr>
            <a:spLocks noGrp="1"/>
          </p:cNvSpPr>
          <p:nvPr>
            <p:ph type="dt" sz="half" idx="10"/>
          </p:nvPr>
        </p:nvSpPr>
        <p:spPr>
          <a:xfrm>
            <a:off x="472440" y="6249949"/>
            <a:ext cx="2743200" cy="365125"/>
          </a:xfrm>
        </p:spPr>
        <p:txBody>
          <a:bodyPr/>
          <a:lstStyle>
            <a:lvl1pPr>
              <a:defRPr sz="1600" b="1">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a:defRPr/>
            </a:pPr>
            <a:r>
              <a:rPr lang="fr-FR" dirty="0"/>
              <a:t>univ-lyon1.fr</a:t>
            </a:r>
          </a:p>
        </p:txBody>
      </p:sp>
      <p:sp>
        <p:nvSpPr>
          <p:cNvPr id="3" name="Espace réservé du texte 2">
            <a:extLst>
              <a:ext uri="{FF2B5EF4-FFF2-40B4-BE49-F238E27FC236}">
                <a16:creationId xmlns:a16="http://schemas.microsoft.com/office/drawing/2014/main" id="{AA03D4D3-0C84-4914-8688-F3922E294B63}"/>
              </a:ext>
            </a:extLst>
          </p:cNvPr>
          <p:cNvSpPr>
            <a:spLocks noGrp="1"/>
          </p:cNvSpPr>
          <p:nvPr>
            <p:ph type="body" sz="quarter" idx="11" hasCustomPrompt="1"/>
          </p:nvPr>
        </p:nvSpPr>
        <p:spPr>
          <a:xfrm>
            <a:off x="472440" y="4964211"/>
            <a:ext cx="3855720" cy="1141412"/>
          </a:xfrm>
        </p:spPr>
        <p:txBody>
          <a:bodyPr>
            <a:noAutofit/>
          </a:bodyPr>
          <a:lstStyle>
            <a:lvl1pPr marL="0" indent="0">
              <a:lnSpc>
                <a:spcPts val="4600"/>
              </a:lnSpc>
              <a:spcBef>
                <a:spcPts val="0"/>
              </a:spcBef>
              <a:buNone/>
              <a:defRPr sz="4600" b="1" spc="-150">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a:t>
            </a:r>
          </a:p>
          <a:p>
            <a:pPr lvl="0"/>
            <a:r>
              <a:rPr lang="fr-FR" dirty="0"/>
              <a:t>de chapitre</a:t>
            </a:r>
          </a:p>
        </p:txBody>
      </p:sp>
      <p:pic>
        <p:nvPicPr>
          <p:cNvPr id="5" name="Image 4">
            <a:extLst>
              <a:ext uri="{FF2B5EF4-FFF2-40B4-BE49-F238E27FC236}">
                <a16:creationId xmlns:a16="http://schemas.microsoft.com/office/drawing/2014/main" id="{8FDF48B6-55BC-4A46-A95C-22F6E3F260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093" y="391432"/>
            <a:ext cx="1226358" cy="642166"/>
          </a:xfrm>
          <a:prstGeom prst="rect">
            <a:avLst/>
          </a:prstGeom>
        </p:spPr>
      </p:pic>
    </p:spTree>
    <p:extLst>
      <p:ext uri="{BB962C8B-B14F-4D97-AF65-F5344CB8AC3E}">
        <p14:creationId xmlns:p14="http://schemas.microsoft.com/office/powerpoint/2010/main" val="2637783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Ly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881E43-94CE-4020-B77D-598CAD6036E1}"/>
              </a:ext>
            </a:extLst>
          </p:cNvPr>
          <p:cNvSpPr/>
          <p:nvPr userDrawn="1"/>
        </p:nvSpPr>
        <p:spPr>
          <a:xfrm>
            <a:off x="18257" y="0"/>
            <a:ext cx="12192000" cy="6858000"/>
          </a:xfrm>
          <a:prstGeom prst="rec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a:defRPr/>
            </a:pPr>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marL="0" algn="ctr" defTabSz="914400" rtl="0" eaLnBrk="1" latinLnBrk="0" hangingPunct="1">
              <a:defRPr lang="fr-FR" sz="1400" kern="1200" smtClean="0">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a:defRPr/>
            </a:pPr>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bg1"/>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12" name="Espace réservé du texte 11">
            <a:extLst>
              <a:ext uri="{FF2B5EF4-FFF2-40B4-BE49-F238E27FC236}">
                <a16:creationId xmlns:a16="http://schemas.microsoft.com/office/drawing/2014/main" id="{D3CC45EA-DFED-4394-AC71-C6E296A2B313}"/>
              </a:ext>
            </a:extLst>
          </p:cNvPr>
          <p:cNvSpPr>
            <a:spLocks noGrp="1"/>
          </p:cNvSpPr>
          <p:nvPr>
            <p:ph type="body" sz="quarter" idx="14" hasCustomPrompt="1"/>
          </p:nvPr>
        </p:nvSpPr>
        <p:spPr>
          <a:xfrm>
            <a:off x="441325" y="1654176"/>
            <a:ext cx="6791844" cy="864394"/>
          </a:xfrm>
        </p:spPr>
        <p:txBody>
          <a:bodyPr>
            <a:noAutofit/>
          </a:bodyPr>
          <a:lstStyle>
            <a:lvl1pPr marL="0" indent="0">
              <a:buNone/>
              <a:defRPr sz="6000" b="1">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lvl="0"/>
            <a:r>
              <a:rPr lang="fr-FR" sz="6000" b="0" dirty="0">
                <a:solidFill>
                  <a:schemeClr val="bg1"/>
                </a:solidFill>
                <a:latin typeface="+mn-lt"/>
              </a:rPr>
              <a:t>01</a:t>
            </a:r>
          </a:p>
          <a:p>
            <a:pPr lvl="0"/>
            <a:r>
              <a:rPr lang="fr-FR" sz="6000" b="0" dirty="0">
                <a:solidFill>
                  <a:schemeClr val="bg1"/>
                </a:solidFill>
                <a:latin typeface="+mn-lt"/>
              </a:rPr>
              <a:t>Titre de la section</a:t>
            </a:r>
          </a:p>
          <a:p>
            <a:pPr lvl="0"/>
            <a:endParaRPr lang="fr-FR" dirty="0"/>
          </a:p>
        </p:txBody>
      </p:sp>
      <p:pic>
        <p:nvPicPr>
          <p:cNvPr id="8" name="Image 7">
            <a:extLst>
              <a:ext uri="{FF2B5EF4-FFF2-40B4-BE49-F238E27FC236}">
                <a16:creationId xmlns:a16="http://schemas.microsoft.com/office/drawing/2014/main" id="{1D52DDBB-6955-499E-8FDB-38B9848AB1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093" y="391432"/>
            <a:ext cx="1226358" cy="642166"/>
          </a:xfrm>
          <a:prstGeom prst="rect">
            <a:avLst/>
          </a:prstGeom>
        </p:spPr>
      </p:pic>
    </p:spTree>
    <p:extLst>
      <p:ext uri="{BB962C8B-B14F-4D97-AF65-F5344CB8AC3E}">
        <p14:creationId xmlns:p14="http://schemas.microsoft.com/office/powerpoint/2010/main" val="32166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de section Lyon 1">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11" name="Espace réservé du texte 11">
            <a:extLst>
              <a:ext uri="{FF2B5EF4-FFF2-40B4-BE49-F238E27FC236}">
                <a16:creationId xmlns:a16="http://schemas.microsoft.com/office/drawing/2014/main" id="{87063860-7ADB-4DA1-B00C-18B031F8708A}"/>
              </a:ext>
            </a:extLst>
          </p:cNvPr>
          <p:cNvSpPr>
            <a:spLocks noGrp="1"/>
          </p:cNvSpPr>
          <p:nvPr>
            <p:ph type="body" sz="quarter" idx="14" hasCustomPrompt="1"/>
          </p:nvPr>
        </p:nvSpPr>
        <p:spPr>
          <a:xfrm>
            <a:off x="441324" y="1654795"/>
            <a:ext cx="6791845" cy="760586"/>
          </a:xfrm>
        </p:spPr>
        <p:txBody>
          <a:bodyPr>
            <a:noAutofit/>
          </a:bodyPr>
          <a:lstStyle>
            <a:lvl1pPr marL="0" indent="0">
              <a:lnSpc>
                <a:spcPct val="80000"/>
              </a:lnSpc>
              <a:buNone/>
              <a:defRPr sz="6000" b="0">
                <a:solidFill>
                  <a:schemeClr val="tx1"/>
                </a:solidFill>
                <a:latin typeface="Inter" panose="02000503000000020004"/>
              </a:defRPr>
            </a:lvl1pPr>
          </a:lstStyle>
          <a:p>
            <a:pPr lvl="0"/>
            <a:r>
              <a:rPr lang="fr-FR" dirty="0"/>
              <a:t>01</a:t>
            </a:r>
          </a:p>
          <a:p>
            <a:pPr lvl="0"/>
            <a:r>
              <a:rPr lang="fr-FR" dirty="0"/>
              <a:t>Titre de la section</a:t>
            </a:r>
          </a:p>
        </p:txBody>
      </p:sp>
      <p:pic>
        <p:nvPicPr>
          <p:cNvPr id="7" name="Image 6">
            <a:extLst>
              <a:ext uri="{FF2B5EF4-FFF2-40B4-BE49-F238E27FC236}">
                <a16:creationId xmlns:a16="http://schemas.microsoft.com/office/drawing/2014/main" id="{8403741E-3A39-4BC5-816D-EBA809D607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463966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7" name="Espace réservé du texte 6">
            <a:extLst>
              <a:ext uri="{FF2B5EF4-FFF2-40B4-BE49-F238E27FC236}">
                <a16:creationId xmlns:a16="http://schemas.microsoft.com/office/drawing/2014/main" id="{0B5C5D9D-9D0B-4692-A44E-75922C2D6621}"/>
              </a:ext>
            </a:extLst>
          </p:cNvPr>
          <p:cNvSpPr>
            <a:spLocks noGrp="1"/>
          </p:cNvSpPr>
          <p:nvPr>
            <p:ph type="body" sz="quarter" idx="13" hasCustomPrompt="1"/>
          </p:nvPr>
        </p:nvSpPr>
        <p:spPr>
          <a:xfrm>
            <a:off x="1901541" y="448668"/>
            <a:ext cx="3359718" cy="686816"/>
          </a:xfrm>
        </p:spPr>
        <p:txBody>
          <a:bodyPr>
            <a:normAutofit/>
          </a:bodyPr>
          <a:lstStyle>
            <a:lvl1pPr marL="0" indent="0">
              <a:lnSpc>
                <a:spcPts val="3500"/>
              </a:lnSpc>
              <a:buNone/>
              <a:defRPr sz="3500" b="1" spc="-150">
                <a:solidFill>
                  <a:srgbClr val="FF0000"/>
                </a:solidFill>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de la page</a:t>
            </a:r>
          </a:p>
        </p:txBody>
      </p:sp>
      <p:sp>
        <p:nvSpPr>
          <p:cNvPr id="19" name="Espace réservé du texte 18">
            <a:extLst>
              <a:ext uri="{FF2B5EF4-FFF2-40B4-BE49-F238E27FC236}">
                <a16:creationId xmlns:a16="http://schemas.microsoft.com/office/drawing/2014/main" id="{EF5615EA-829C-45FF-A202-167CF40E4958}"/>
              </a:ext>
            </a:extLst>
          </p:cNvPr>
          <p:cNvSpPr>
            <a:spLocks noGrp="1"/>
          </p:cNvSpPr>
          <p:nvPr>
            <p:ph type="body" sz="quarter" idx="15" hasCustomPrompt="1"/>
          </p:nvPr>
        </p:nvSpPr>
        <p:spPr>
          <a:xfrm>
            <a:off x="619124" y="1698172"/>
            <a:ext cx="5476875" cy="4380141"/>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kern="1200" dirty="0">
              <a:solidFill>
                <a:schemeClr val="tx1"/>
              </a:solidFill>
              <a:effectLst/>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a:t>
            </a:r>
            <a:endParaRPr lang="fr-FR" sz="1200" b="0" kern="1200" dirty="0">
              <a:solidFill>
                <a:schemeClr val="tx1"/>
              </a:solidFill>
              <a:latin typeface="+mn-lt"/>
              <a:ea typeface="+mj-ea"/>
              <a:cs typeface="+mj-cs"/>
            </a:endParaRPr>
          </a:p>
        </p:txBody>
      </p:sp>
      <p:sp>
        <p:nvSpPr>
          <p:cNvPr id="25" name="Espace réservé du contenu 24">
            <a:extLst>
              <a:ext uri="{FF2B5EF4-FFF2-40B4-BE49-F238E27FC236}">
                <a16:creationId xmlns:a16="http://schemas.microsoft.com/office/drawing/2014/main" id="{59FD2847-BD6C-4B04-9624-FD26E9B61402}"/>
              </a:ext>
            </a:extLst>
          </p:cNvPr>
          <p:cNvSpPr>
            <a:spLocks noGrp="1"/>
          </p:cNvSpPr>
          <p:nvPr>
            <p:ph sz="quarter" idx="16"/>
          </p:nvPr>
        </p:nvSpPr>
        <p:spPr>
          <a:xfrm>
            <a:off x="6288089" y="1698625"/>
            <a:ext cx="5284788" cy="4379913"/>
          </a:xfrm>
        </p:spPr>
        <p:txBody>
          <a:bodyPr/>
          <a:lstStyle>
            <a:lvl1pPr marL="0" indent="0">
              <a:buNone/>
              <a:defRPr/>
            </a:lvl1pPr>
          </a:lstStyle>
          <a:p>
            <a:pPr lvl="0"/>
            <a:endParaRPr lang="fr-FR" dirty="0"/>
          </a:p>
        </p:txBody>
      </p:sp>
      <p:pic>
        <p:nvPicPr>
          <p:cNvPr id="10" name="Image 9">
            <a:extLst>
              <a:ext uri="{FF2B5EF4-FFF2-40B4-BE49-F238E27FC236}">
                <a16:creationId xmlns:a16="http://schemas.microsoft.com/office/drawing/2014/main" id="{1DFE528F-30B3-47D4-BD1A-26DCE48B4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3925243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defRPr>
            </a:lvl1pPr>
          </a:lstStyle>
          <a:p>
            <a:r>
              <a:rPr lang="fr-FR" dirty="0">
                <a:latin typeface="Inter"/>
              </a:rPr>
              <a:t>univ-lyon1.fr</a:t>
            </a:r>
            <a:endParaRPr lang="fr-FR" dirty="0"/>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8" name="Espace réservé du texte 7">
            <a:extLst>
              <a:ext uri="{FF2B5EF4-FFF2-40B4-BE49-F238E27FC236}">
                <a16:creationId xmlns:a16="http://schemas.microsoft.com/office/drawing/2014/main" id="{DED3124E-0F45-4D25-B872-4ED345062C60}"/>
              </a:ext>
            </a:extLst>
          </p:cNvPr>
          <p:cNvSpPr>
            <a:spLocks noGrp="1"/>
          </p:cNvSpPr>
          <p:nvPr>
            <p:ph type="body" sz="quarter" idx="17" hasCustomPrompt="1"/>
          </p:nvPr>
        </p:nvSpPr>
        <p:spPr>
          <a:xfrm>
            <a:off x="530498" y="1724660"/>
            <a:ext cx="4746897" cy="1471749"/>
          </a:xfrm>
        </p:spPr>
        <p:txBody>
          <a:bodyPr>
            <a:normAutofit/>
          </a:bodyPr>
          <a:lstStyle>
            <a:lvl1pPr marL="0" indent="0">
              <a:lnSpc>
                <a:spcPts val="3500"/>
              </a:lnSpc>
              <a:buNone/>
              <a:defRPr sz="3500" b="1" spc="-150">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de la page </a:t>
            </a:r>
          </a:p>
        </p:txBody>
      </p:sp>
      <p:sp>
        <p:nvSpPr>
          <p:cNvPr id="12" name="Espace réservé du texte 11">
            <a:extLst>
              <a:ext uri="{FF2B5EF4-FFF2-40B4-BE49-F238E27FC236}">
                <a16:creationId xmlns:a16="http://schemas.microsoft.com/office/drawing/2014/main" id="{5B7ACA0C-CE5E-4094-B4EF-2CC635AF03F4}"/>
              </a:ext>
            </a:extLst>
          </p:cNvPr>
          <p:cNvSpPr>
            <a:spLocks noGrp="1"/>
          </p:cNvSpPr>
          <p:nvPr>
            <p:ph type="body" sz="quarter" idx="18" hasCustomPrompt="1"/>
          </p:nvPr>
        </p:nvSpPr>
        <p:spPr>
          <a:xfrm>
            <a:off x="5582171" y="1724660"/>
            <a:ext cx="6270128" cy="1401763"/>
          </a:xfrm>
        </p:spPr>
        <p:txBody>
          <a:bodyPr>
            <a:normAutofit/>
          </a:bodyPr>
          <a:lstStyle>
            <a:lvl1pPr marL="0" indent="0">
              <a:buNone/>
              <a:defRPr sz="1800" b="1"/>
            </a:lvl1pPr>
          </a:lstStyle>
          <a:p>
            <a:pPr lvl="0"/>
            <a:r>
              <a:rPr lang="fr-FR" sz="1800" dirty="0"/>
              <a:t>Chapô </a:t>
            </a:r>
            <a:endParaRPr lang="fr-FR" dirty="0"/>
          </a:p>
        </p:txBody>
      </p:sp>
      <p:sp>
        <p:nvSpPr>
          <p:cNvPr id="14" name="Espace réservé du texte 13">
            <a:extLst>
              <a:ext uri="{FF2B5EF4-FFF2-40B4-BE49-F238E27FC236}">
                <a16:creationId xmlns:a16="http://schemas.microsoft.com/office/drawing/2014/main" id="{FCECC9D5-E54A-4FDC-B0BC-7C149F32AE37}"/>
              </a:ext>
            </a:extLst>
          </p:cNvPr>
          <p:cNvSpPr>
            <a:spLocks noGrp="1"/>
          </p:cNvSpPr>
          <p:nvPr>
            <p:ph type="body" sz="quarter" idx="19" hasCustomPrompt="1"/>
          </p:nvPr>
        </p:nvSpPr>
        <p:spPr>
          <a:xfrm>
            <a:off x="5582171" y="3196410"/>
            <a:ext cx="3135064" cy="2874192"/>
          </a:xfrm>
        </p:spPr>
        <p:txBody>
          <a:bodyPr>
            <a:normAutofit/>
          </a:bodyPr>
          <a:lstStyle>
            <a:lvl1pPr marL="0" indent="0">
              <a:buNone/>
              <a:defRPr sz="1200"/>
            </a:lvl1pPr>
          </a:lstStyle>
          <a:p>
            <a:pPr lvl="0"/>
            <a:r>
              <a:rPr lang="fr-FR" dirty="0"/>
              <a:t>Texte</a:t>
            </a:r>
          </a:p>
        </p:txBody>
      </p:sp>
      <p:sp>
        <p:nvSpPr>
          <p:cNvPr id="17" name="Espace réservé du texte 16">
            <a:extLst>
              <a:ext uri="{FF2B5EF4-FFF2-40B4-BE49-F238E27FC236}">
                <a16:creationId xmlns:a16="http://schemas.microsoft.com/office/drawing/2014/main" id="{1A4399E8-6EA3-4422-A4A8-DA6DEA6F0A69}"/>
              </a:ext>
            </a:extLst>
          </p:cNvPr>
          <p:cNvSpPr>
            <a:spLocks noGrp="1"/>
          </p:cNvSpPr>
          <p:nvPr>
            <p:ph type="body" sz="quarter" idx="20" hasCustomPrompt="1"/>
          </p:nvPr>
        </p:nvSpPr>
        <p:spPr>
          <a:xfrm>
            <a:off x="8752114" y="3196409"/>
            <a:ext cx="3117625" cy="2874192"/>
          </a:xfrm>
        </p:spPr>
        <p:txBody>
          <a:bodyPr>
            <a:normAutofit/>
          </a:bodyPr>
          <a:lstStyle>
            <a:lvl1pPr marL="0" indent="0">
              <a:buNone/>
              <a:defRPr sz="1200"/>
            </a:lvl1pPr>
          </a:lstStyle>
          <a:p>
            <a:pPr lvl="0"/>
            <a:r>
              <a:rPr lang="fr-FR" dirty="0"/>
              <a:t>Texte</a:t>
            </a:r>
          </a:p>
        </p:txBody>
      </p:sp>
      <p:pic>
        <p:nvPicPr>
          <p:cNvPr id="11" name="Image 10">
            <a:extLst>
              <a:ext uri="{FF2B5EF4-FFF2-40B4-BE49-F238E27FC236}">
                <a16:creationId xmlns:a16="http://schemas.microsoft.com/office/drawing/2014/main" id="{C2900C75-155A-4177-B1BE-E514E08197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1872345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7" name="Espace réservé du texte 6">
            <a:extLst>
              <a:ext uri="{FF2B5EF4-FFF2-40B4-BE49-F238E27FC236}">
                <a16:creationId xmlns:a16="http://schemas.microsoft.com/office/drawing/2014/main" id="{0B5C5D9D-9D0B-4692-A44E-75922C2D6621}"/>
              </a:ext>
            </a:extLst>
          </p:cNvPr>
          <p:cNvSpPr>
            <a:spLocks noGrp="1"/>
          </p:cNvSpPr>
          <p:nvPr>
            <p:ph type="body" sz="quarter" idx="13" hasCustomPrompt="1"/>
          </p:nvPr>
        </p:nvSpPr>
        <p:spPr>
          <a:xfrm>
            <a:off x="1799479" y="528930"/>
            <a:ext cx="3359718" cy="686816"/>
          </a:xfrm>
        </p:spPr>
        <p:txBody>
          <a:bodyPr>
            <a:normAutofit/>
          </a:bodyPr>
          <a:lstStyle>
            <a:lvl1pPr marL="0" indent="0">
              <a:lnSpc>
                <a:spcPts val="3500"/>
              </a:lnSpc>
              <a:buNone/>
              <a:defRPr sz="3500" b="1" spc="-150">
                <a:solidFill>
                  <a:srgbClr val="FF0000"/>
                </a:solidFill>
              </a:defRPr>
            </a:lvl1pPr>
          </a:lstStyle>
          <a:p>
            <a:pPr lvl="0"/>
            <a:r>
              <a:rPr lang="fr-FR" dirty="0"/>
              <a:t>Titre de la page</a:t>
            </a:r>
          </a:p>
        </p:txBody>
      </p:sp>
      <p:sp>
        <p:nvSpPr>
          <p:cNvPr id="19" name="Espace réservé du texte 18">
            <a:extLst>
              <a:ext uri="{FF2B5EF4-FFF2-40B4-BE49-F238E27FC236}">
                <a16:creationId xmlns:a16="http://schemas.microsoft.com/office/drawing/2014/main" id="{EF5615EA-829C-45FF-A202-167CF40E4958}"/>
              </a:ext>
            </a:extLst>
          </p:cNvPr>
          <p:cNvSpPr>
            <a:spLocks noGrp="1"/>
          </p:cNvSpPr>
          <p:nvPr>
            <p:ph type="body" sz="quarter" idx="15" hasCustomPrompt="1"/>
          </p:nvPr>
        </p:nvSpPr>
        <p:spPr>
          <a:xfrm>
            <a:off x="1423698" y="1698172"/>
            <a:ext cx="9749399" cy="4380141"/>
          </a:xfrm>
        </p:spPr>
        <p:txBody>
          <a:bodyPr>
            <a:normAutofit/>
          </a:bodyPr>
          <a:lstStyle>
            <a:lvl1pPr marL="0" indent="0">
              <a:buNone/>
              <a:tabLst>
                <a:tab pos="7715250" algn="l"/>
              </a:tabLst>
              <a:defRPr sz="12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Sous-</a:t>
            </a:r>
            <a:r>
              <a:rPr lang="en-US" sz="1200" b="0" i="0" dirty="0" err="1">
                <a:solidFill>
                  <a:schemeClr val="tx1"/>
                </a:solidFill>
                <a:effectLst/>
                <a:latin typeface="+mn-lt"/>
              </a:rPr>
              <a:t>titre</a:t>
            </a: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kern="1200" dirty="0">
              <a:solidFill>
                <a:schemeClr val="tx1"/>
              </a:solidFill>
              <a:effectLst/>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Sous-</a:t>
            </a:r>
            <a:r>
              <a:rPr lang="en-US" sz="1200" b="0" i="0" dirty="0" err="1">
                <a:solidFill>
                  <a:schemeClr val="tx1"/>
                </a:solidFill>
                <a:effectLst/>
                <a:latin typeface="+mn-lt"/>
              </a:rPr>
              <a:t>titre</a:t>
            </a: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kern="1200" dirty="0">
              <a:solidFill>
                <a:schemeClr val="tx1"/>
              </a:solidFill>
              <a:effectLst/>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Sous-</a:t>
            </a:r>
            <a:r>
              <a:rPr lang="en-US" sz="1200" b="0" i="0" dirty="0" err="1">
                <a:solidFill>
                  <a:schemeClr val="tx1"/>
                </a:solidFill>
                <a:effectLst/>
                <a:latin typeface="+mn-lt"/>
              </a:rPr>
              <a:t>titre</a:t>
            </a: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fr-FR" sz="1200" b="0" kern="1200" dirty="0">
              <a:solidFill>
                <a:schemeClr val="tx1"/>
              </a:solidFill>
              <a:latin typeface="+mn-lt"/>
              <a:ea typeface="+mj-ea"/>
              <a:cs typeface="+mj-cs"/>
            </a:endParaRPr>
          </a:p>
        </p:txBody>
      </p:sp>
      <p:pic>
        <p:nvPicPr>
          <p:cNvPr id="9" name="Image 8">
            <a:extLst>
              <a:ext uri="{FF2B5EF4-FFF2-40B4-BE49-F238E27FC236}">
                <a16:creationId xmlns:a16="http://schemas.microsoft.com/office/drawing/2014/main" id="{EAFB924C-0CE2-4A40-8865-E3DDACB1C6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722405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solidFill>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solidFill>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solidFill>
              </a:defRPr>
            </a:lvl1pPr>
          </a:lstStyle>
          <a:p>
            <a:fld id="{61EAD0E5-88AC-43D4-8854-8847032CAC4E}" type="slidenum">
              <a:rPr lang="fr-FR" smtClean="0"/>
              <a:pPr/>
              <a:t>‹N°›</a:t>
            </a:fld>
            <a:endParaRPr lang="fr-FR" dirty="0"/>
          </a:p>
        </p:txBody>
      </p:sp>
      <p:sp>
        <p:nvSpPr>
          <p:cNvPr id="9" name="Espace réservé du texte 8">
            <a:extLst>
              <a:ext uri="{FF2B5EF4-FFF2-40B4-BE49-F238E27FC236}">
                <a16:creationId xmlns:a16="http://schemas.microsoft.com/office/drawing/2014/main" id="{1D736959-56A7-4C9B-AC47-92EC91AE573C}"/>
              </a:ext>
            </a:extLst>
          </p:cNvPr>
          <p:cNvSpPr>
            <a:spLocks noGrp="1"/>
          </p:cNvSpPr>
          <p:nvPr>
            <p:ph type="body" sz="quarter" idx="13" hasCustomPrompt="1"/>
          </p:nvPr>
        </p:nvSpPr>
        <p:spPr>
          <a:xfrm>
            <a:off x="442111" y="1521547"/>
            <a:ext cx="5653889" cy="911859"/>
          </a:xfrm>
        </p:spPr>
        <p:txBody>
          <a:bodyPr>
            <a:normAutofit/>
          </a:bodyPr>
          <a:lstStyle>
            <a:lvl1pPr marL="0" indent="0">
              <a:buNone/>
              <a:defRPr sz="18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endParaRPr lang="fr-FR" dirty="0"/>
          </a:p>
          <a:p>
            <a:pPr lvl="0"/>
            <a:endParaRPr lang="fr-FR" dirty="0"/>
          </a:p>
        </p:txBody>
      </p:sp>
      <p:sp>
        <p:nvSpPr>
          <p:cNvPr id="16" name="Espace réservé du texte 8">
            <a:extLst>
              <a:ext uri="{FF2B5EF4-FFF2-40B4-BE49-F238E27FC236}">
                <a16:creationId xmlns:a16="http://schemas.microsoft.com/office/drawing/2014/main" id="{F5AF0CEC-6576-4859-9E58-FE6698C35D6D}"/>
              </a:ext>
            </a:extLst>
          </p:cNvPr>
          <p:cNvSpPr>
            <a:spLocks noGrp="1"/>
          </p:cNvSpPr>
          <p:nvPr>
            <p:ph type="body" sz="quarter" idx="14" hasCustomPrompt="1"/>
          </p:nvPr>
        </p:nvSpPr>
        <p:spPr>
          <a:xfrm>
            <a:off x="6220248" y="1521547"/>
            <a:ext cx="5653889" cy="911859"/>
          </a:xfrm>
        </p:spPr>
        <p:txBody>
          <a:bodyPr>
            <a:normAutofit/>
          </a:bodyPr>
          <a:lstStyle>
            <a:lvl1pPr marL="0" indent="0">
              <a:buNone/>
              <a:defRPr sz="18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endParaRPr lang="fr-FR" dirty="0"/>
          </a:p>
        </p:txBody>
      </p:sp>
      <p:sp>
        <p:nvSpPr>
          <p:cNvPr id="19" name="Espace réservé du texte 18">
            <a:extLst>
              <a:ext uri="{FF2B5EF4-FFF2-40B4-BE49-F238E27FC236}">
                <a16:creationId xmlns:a16="http://schemas.microsoft.com/office/drawing/2014/main" id="{09DEBF6C-1AFB-4671-9E26-114AAA72BF42}"/>
              </a:ext>
            </a:extLst>
          </p:cNvPr>
          <p:cNvSpPr>
            <a:spLocks noGrp="1"/>
          </p:cNvSpPr>
          <p:nvPr>
            <p:ph type="body" sz="quarter" idx="15" hasCustomPrompt="1"/>
          </p:nvPr>
        </p:nvSpPr>
        <p:spPr>
          <a:xfrm>
            <a:off x="442112" y="2508070"/>
            <a:ext cx="2743200" cy="1133656"/>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lvl="0"/>
            <a:r>
              <a:rPr lang="en-US" dirty="0"/>
              <a:t>Lorem ipsum, or </a:t>
            </a:r>
            <a:r>
              <a:rPr lang="en-US" dirty="0" err="1"/>
              <a:t>lipsum</a:t>
            </a:r>
            <a:r>
              <a:rPr lang="en-US" dirty="0"/>
              <a:t> as it is sometimes known, is dummy text used in laying out print, graphic or web designs. The passage is attributed to an unknown…</a:t>
            </a:r>
          </a:p>
          <a:p>
            <a:pPr lvl="0"/>
            <a:endParaRPr lang="fr-FR" dirty="0"/>
          </a:p>
        </p:txBody>
      </p:sp>
      <p:sp>
        <p:nvSpPr>
          <p:cNvPr id="21" name="Espace réservé du texte 18">
            <a:extLst>
              <a:ext uri="{FF2B5EF4-FFF2-40B4-BE49-F238E27FC236}">
                <a16:creationId xmlns:a16="http://schemas.microsoft.com/office/drawing/2014/main" id="{DE5E92D4-A0E0-4B73-B7A7-C22B8E40EC58}"/>
              </a:ext>
            </a:extLst>
          </p:cNvPr>
          <p:cNvSpPr>
            <a:spLocks noGrp="1"/>
          </p:cNvSpPr>
          <p:nvPr>
            <p:ph type="body" sz="quarter" idx="17" hasCustomPrompt="1"/>
          </p:nvPr>
        </p:nvSpPr>
        <p:spPr>
          <a:xfrm>
            <a:off x="3265714" y="2507492"/>
            <a:ext cx="2830286" cy="1133656"/>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 The passage is attributed to an unknown…</a:t>
            </a:r>
          </a:p>
          <a:p>
            <a:pPr lvl="0"/>
            <a:endParaRPr lang="fr-FR" dirty="0"/>
          </a:p>
        </p:txBody>
      </p:sp>
      <p:sp>
        <p:nvSpPr>
          <p:cNvPr id="22" name="Espace réservé du texte 18">
            <a:extLst>
              <a:ext uri="{FF2B5EF4-FFF2-40B4-BE49-F238E27FC236}">
                <a16:creationId xmlns:a16="http://schemas.microsoft.com/office/drawing/2014/main" id="{2D4C2C94-0B1C-400F-8060-B96F61E9433E}"/>
              </a:ext>
            </a:extLst>
          </p:cNvPr>
          <p:cNvSpPr>
            <a:spLocks noGrp="1"/>
          </p:cNvSpPr>
          <p:nvPr>
            <p:ph type="body" sz="quarter" idx="18" hasCustomPrompt="1"/>
          </p:nvPr>
        </p:nvSpPr>
        <p:spPr>
          <a:xfrm>
            <a:off x="6220248" y="2507492"/>
            <a:ext cx="2743200" cy="1133656"/>
          </a:xfrm>
        </p:spPr>
        <p:txBody>
          <a:bodyPr>
            <a:normAutofit/>
          </a:bodyP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 The passage is attributed to an unknown…</a:t>
            </a:r>
          </a:p>
          <a:p>
            <a:pPr lvl="0"/>
            <a:endParaRPr lang="fr-FR" dirty="0"/>
          </a:p>
        </p:txBody>
      </p:sp>
      <p:sp>
        <p:nvSpPr>
          <p:cNvPr id="23" name="Espace réservé du texte 18">
            <a:extLst>
              <a:ext uri="{FF2B5EF4-FFF2-40B4-BE49-F238E27FC236}">
                <a16:creationId xmlns:a16="http://schemas.microsoft.com/office/drawing/2014/main" id="{61496E84-832F-4160-9D54-DAAD99DA6659}"/>
              </a:ext>
            </a:extLst>
          </p:cNvPr>
          <p:cNvSpPr>
            <a:spLocks noGrp="1"/>
          </p:cNvSpPr>
          <p:nvPr>
            <p:ph type="body" sz="quarter" idx="19" hasCustomPrompt="1"/>
          </p:nvPr>
        </p:nvSpPr>
        <p:spPr>
          <a:xfrm>
            <a:off x="9043851" y="2507492"/>
            <a:ext cx="2830286" cy="1133656"/>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lvl="0"/>
            <a:r>
              <a:rPr lang="en-US" dirty="0"/>
              <a:t>Lorem ipsum, or </a:t>
            </a:r>
            <a:r>
              <a:rPr lang="en-US" dirty="0" err="1"/>
              <a:t>lipsum</a:t>
            </a:r>
            <a:r>
              <a:rPr lang="en-US" dirty="0"/>
              <a:t> as it is sometimes known, is dummy text used in laying out print, graphic or web designs. The passage is attributed to an unknown…</a:t>
            </a:r>
          </a:p>
        </p:txBody>
      </p:sp>
      <p:sp>
        <p:nvSpPr>
          <p:cNvPr id="17" name="Espace réservé du texte 6">
            <a:extLst>
              <a:ext uri="{FF2B5EF4-FFF2-40B4-BE49-F238E27FC236}">
                <a16:creationId xmlns:a16="http://schemas.microsoft.com/office/drawing/2014/main" id="{DB3DFD8C-7E89-4E3E-B817-A9ED21271687}"/>
              </a:ext>
            </a:extLst>
          </p:cNvPr>
          <p:cNvSpPr>
            <a:spLocks noGrp="1"/>
          </p:cNvSpPr>
          <p:nvPr>
            <p:ph type="body" sz="quarter" idx="20" hasCustomPrompt="1"/>
          </p:nvPr>
        </p:nvSpPr>
        <p:spPr>
          <a:xfrm>
            <a:off x="2075053" y="463075"/>
            <a:ext cx="3359718" cy="686816"/>
          </a:xfrm>
        </p:spPr>
        <p:txBody>
          <a:bodyPr>
            <a:normAutofit/>
          </a:bodyPr>
          <a:lstStyle>
            <a:lvl1pPr marL="0" indent="0">
              <a:lnSpc>
                <a:spcPts val="3500"/>
              </a:lnSpc>
              <a:buNone/>
              <a:defRPr sz="3500" b="1" spc="-150">
                <a:solidFill>
                  <a:srgbClr val="FF0000"/>
                </a:solidFill>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de la page</a:t>
            </a:r>
          </a:p>
        </p:txBody>
      </p:sp>
      <p:pic>
        <p:nvPicPr>
          <p:cNvPr id="13" name="Image 12">
            <a:extLst>
              <a:ext uri="{FF2B5EF4-FFF2-40B4-BE49-F238E27FC236}">
                <a16:creationId xmlns:a16="http://schemas.microsoft.com/office/drawing/2014/main" id="{CFB9E114-D585-4910-86BE-787DA8EC98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90569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b="1">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11" name="Espace réservé du texte 6">
            <a:extLst>
              <a:ext uri="{FF2B5EF4-FFF2-40B4-BE49-F238E27FC236}">
                <a16:creationId xmlns:a16="http://schemas.microsoft.com/office/drawing/2014/main" id="{5FBA6E1B-3BCC-471E-8A99-D9C0BD3D00FD}"/>
              </a:ext>
            </a:extLst>
          </p:cNvPr>
          <p:cNvSpPr>
            <a:spLocks noGrp="1"/>
          </p:cNvSpPr>
          <p:nvPr>
            <p:ph type="body" sz="quarter" idx="13" hasCustomPrompt="1"/>
          </p:nvPr>
        </p:nvSpPr>
        <p:spPr>
          <a:xfrm>
            <a:off x="1901541" y="458357"/>
            <a:ext cx="3359718" cy="686816"/>
          </a:xfrm>
        </p:spPr>
        <p:txBody>
          <a:bodyPr>
            <a:normAutofit/>
          </a:bodyPr>
          <a:lstStyle>
            <a:lvl1pPr marL="0" indent="0">
              <a:lnSpc>
                <a:spcPts val="3500"/>
              </a:lnSpc>
              <a:buNone/>
              <a:defRPr sz="3500" b="1" spc="-150">
                <a:solidFill>
                  <a:srgbClr val="FF0000"/>
                </a:solidFill>
              </a:defRPr>
            </a:lvl1pPr>
          </a:lstStyle>
          <a:p>
            <a:pPr lvl="0"/>
            <a:r>
              <a:rPr lang="fr-FR" dirty="0"/>
              <a:t>Titre de la page</a:t>
            </a:r>
          </a:p>
        </p:txBody>
      </p:sp>
      <p:sp>
        <p:nvSpPr>
          <p:cNvPr id="12" name="Espace réservé du texte 11">
            <a:extLst>
              <a:ext uri="{FF2B5EF4-FFF2-40B4-BE49-F238E27FC236}">
                <a16:creationId xmlns:a16="http://schemas.microsoft.com/office/drawing/2014/main" id="{7642642F-E6A7-4D1F-8FD8-A7FEEB7EB92E}"/>
              </a:ext>
            </a:extLst>
          </p:cNvPr>
          <p:cNvSpPr>
            <a:spLocks noGrp="1"/>
          </p:cNvSpPr>
          <p:nvPr>
            <p:ph type="body" sz="quarter" idx="15" hasCustomPrompt="1"/>
          </p:nvPr>
        </p:nvSpPr>
        <p:spPr>
          <a:xfrm>
            <a:off x="669924" y="3492136"/>
            <a:ext cx="3039927" cy="2586401"/>
          </a:xfrm>
        </p:spPr>
        <p:txBody>
          <a:bodyPr>
            <a:normAutofit/>
          </a:bodyPr>
          <a:lstStyle>
            <a:lvl1pPr marL="0" indent="0">
              <a:lnSpc>
                <a:spcPts val="1200"/>
              </a:lnSpc>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a:t>
            </a:r>
            <a:endParaRPr lang="fr-FR" sz="1200" b="0" kern="1200" dirty="0">
              <a:solidFill>
                <a:schemeClr val="tx1"/>
              </a:solidFill>
              <a:latin typeface="+mn-lt"/>
              <a:ea typeface="+mj-ea"/>
              <a:cs typeface="+mj-cs"/>
            </a:endParaRPr>
          </a:p>
          <a:p>
            <a:pPr lvl="0"/>
            <a:endParaRPr lang="fr-FR" dirty="0"/>
          </a:p>
        </p:txBody>
      </p:sp>
      <p:sp>
        <p:nvSpPr>
          <p:cNvPr id="17" name="Espace réservé du texte 11">
            <a:extLst>
              <a:ext uri="{FF2B5EF4-FFF2-40B4-BE49-F238E27FC236}">
                <a16:creationId xmlns:a16="http://schemas.microsoft.com/office/drawing/2014/main" id="{624DE17D-309C-4F41-A825-9926D4833596}"/>
              </a:ext>
            </a:extLst>
          </p:cNvPr>
          <p:cNvSpPr>
            <a:spLocks noGrp="1"/>
          </p:cNvSpPr>
          <p:nvPr>
            <p:ph type="body" sz="quarter" idx="16" hasCustomPrompt="1"/>
          </p:nvPr>
        </p:nvSpPr>
        <p:spPr>
          <a:xfrm>
            <a:off x="3709851" y="3492136"/>
            <a:ext cx="3057061" cy="2586402"/>
          </a:xfrm>
        </p:spPr>
        <p:txBody>
          <a:bodyPr>
            <a:normAutofit/>
          </a:bodyPr>
          <a:lstStyle>
            <a:lvl1pPr marL="0" indent="0">
              <a:lnSpc>
                <a:spcPts val="1200"/>
              </a:lnSpc>
              <a:buNone/>
              <a:defRPr sz="1200"/>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a:t>
            </a:r>
            <a:endParaRPr lang="fr-FR" sz="1200" b="0" kern="1200" dirty="0">
              <a:solidFill>
                <a:schemeClr val="tx1"/>
              </a:solidFill>
              <a:latin typeface="+mn-lt"/>
              <a:ea typeface="+mj-ea"/>
              <a:cs typeface="+mj-cs"/>
            </a:endParaRPr>
          </a:p>
          <a:p>
            <a:pPr lvl="0"/>
            <a:endParaRPr lang="fr-FR" dirty="0"/>
          </a:p>
        </p:txBody>
      </p:sp>
      <p:sp>
        <p:nvSpPr>
          <p:cNvPr id="7" name="Espace réservé du texte 6">
            <a:extLst>
              <a:ext uri="{FF2B5EF4-FFF2-40B4-BE49-F238E27FC236}">
                <a16:creationId xmlns:a16="http://schemas.microsoft.com/office/drawing/2014/main" id="{2B265410-717F-4881-B9C2-9E8FF5D8437D}"/>
              </a:ext>
            </a:extLst>
          </p:cNvPr>
          <p:cNvSpPr>
            <a:spLocks noGrp="1"/>
          </p:cNvSpPr>
          <p:nvPr>
            <p:ph type="body" sz="quarter" idx="17" hasCustomPrompt="1"/>
          </p:nvPr>
        </p:nvSpPr>
        <p:spPr>
          <a:xfrm>
            <a:off x="669925" y="1907177"/>
            <a:ext cx="6096987" cy="1274371"/>
          </a:xfrm>
        </p:spPr>
        <p:txBody>
          <a:bodyPr>
            <a:normAutofit/>
          </a:bodyPr>
          <a:lstStyle>
            <a:lvl1pPr marL="0" indent="0">
              <a:buNone/>
              <a:defRPr sz="14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 Lorem ipsum, or </a:t>
            </a:r>
            <a:r>
              <a:rPr lang="en-US" dirty="0" err="1"/>
              <a:t>lipsum</a:t>
            </a:r>
            <a:r>
              <a:rPr lang="en-US" dirty="0"/>
              <a:t> as it is sometimes known, is dummy text used in laying out print, graphic or web designs.</a:t>
            </a:r>
            <a:endParaRPr lang="fr-FR"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sz="1400" b="1" kern="1200" dirty="0">
              <a:solidFill>
                <a:schemeClr val="tx1"/>
              </a:solidFill>
              <a:latin typeface="+mn-lt"/>
              <a:ea typeface="+mj-ea"/>
              <a:cs typeface="+mj-cs"/>
            </a:endParaRPr>
          </a:p>
        </p:txBody>
      </p:sp>
      <p:pic>
        <p:nvPicPr>
          <p:cNvPr id="13" name="Image 12">
            <a:extLst>
              <a:ext uri="{FF2B5EF4-FFF2-40B4-BE49-F238E27FC236}">
                <a16:creationId xmlns:a16="http://schemas.microsoft.com/office/drawing/2014/main" id="{92E60FE8-56AB-4BEE-91BE-7140D20FB8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68547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DA5F8D-ED2F-4E6A-AA9E-8A022C9220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2E77085-19E7-49F7-ADCF-5339E00DF5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8859D6B3-1313-4C0E-9C85-F36D5008BE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univ-lyon1.fr</a:t>
            </a:r>
            <a:endParaRPr lang="fr-FR" dirty="0"/>
          </a:p>
        </p:txBody>
      </p:sp>
      <p:sp>
        <p:nvSpPr>
          <p:cNvPr id="5" name="Espace réservé du pied de page 4">
            <a:extLst>
              <a:ext uri="{FF2B5EF4-FFF2-40B4-BE49-F238E27FC236}">
                <a16:creationId xmlns:a16="http://schemas.microsoft.com/office/drawing/2014/main" id="{E255CE97-6F7D-4BF8-B208-4DE97AC5A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Titre de section</a:t>
            </a:r>
            <a:endParaRPr lang="fr-FR" dirty="0"/>
          </a:p>
        </p:txBody>
      </p:sp>
      <p:sp>
        <p:nvSpPr>
          <p:cNvPr id="6" name="Espace réservé du numéro de diapositive 5">
            <a:extLst>
              <a:ext uri="{FF2B5EF4-FFF2-40B4-BE49-F238E27FC236}">
                <a16:creationId xmlns:a16="http://schemas.microsoft.com/office/drawing/2014/main" id="{EE40E46F-2627-44A7-AAAD-F732DAE9CF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EAD0E5-88AC-43D4-8854-8847032CAC4E}" type="slidenum">
              <a:rPr lang="fr-FR" smtClean="0"/>
              <a:t>‹N°›</a:t>
            </a:fld>
            <a:endParaRPr lang="fr-FR" dirty="0"/>
          </a:p>
        </p:txBody>
      </p:sp>
    </p:spTree>
    <p:extLst>
      <p:ext uri="{BB962C8B-B14F-4D97-AF65-F5344CB8AC3E}">
        <p14:creationId xmlns:p14="http://schemas.microsoft.com/office/powerpoint/2010/main" val="1936843409"/>
      </p:ext>
    </p:extLst>
  </p:cSld>
  <p:clrMap bg1="lt1" tx1="dk1" bg2="lt2" tx2="dk2" accent1="accent1" accent2="accent2" accent3="accent3" accent4="accent4" accent5="accent5" accent6="accent6" hlink="hlink" folHlink="folHlink"/>
  <p:sldLayoutIdLst>
    <p:sldLayoutId id="2147483672" r:id="rId1"/>
    <p:sldLayoutId id="2147483663" r:id="rId2"/>
    <p:sldLayoutId id="2147483673" r:id="rId3"/>
    <p:sldLayoutId id="2147483674" r:id="rId4"/>
    <p:sldLayoutId id="2147483667" r:id="rId5"/>
    <p:sldLayoutId id="2147483693" r:id="rId6"/>
    <p:sldLayoutId id="2147483691" r:id="rId7"/>
    <p:sldLayoutId id="2147483675" r:id="rId8"/>
    <p:sldLayoutId id="2147483676" r:id="rId9"/>
    <p:sldLayoutId id="2147483677" r:id="rId10"/>
    <p:sldLayoutId id="2147483692" r:id="rId11"/>
    <p:sldLayoutId id="2147483679" r:id="rId12"/>
    <p:sldLayoutId id="2147483662" r:id="rId13"/>
    <p:sldLayoutId id="2147483680" r:id="rId14"/>
  </p:sldLayoutIdLst>
  <p:hf hdr="0"/>
  <p:txStyles>
    <p:titleStyle>
      <a:lvl1pPr algn="l" defTabSz="914400" rtl="0" eaLnBrk="1" latinLnBrk="0" hangingPunct="1">
        <a:lnSpc>
          <a:spcPct val="90000"/>
        </a:lnSpc>
        <a:spcBef>
          <a:spcPct val="0"/>
        </a:spcBef>
        <a:buNone/>
        <a:defRPr sz="4400" kern="1200">
          <a:solidFill>
            <a:schemeClr val="tx1"/>
          </a:solidFill>
          <a:latin typeface="Inter" panose="02000503000000020004" pitchFamily="50" charset="0"/>
          <a:ea typeface="Inter" panose="02000503000000020004" pitchFamily="50" charset="0"/>
          <a:cs typeface="Inter" panose="02000503000000020004" pitchFamily="50"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iki.univ-lyon1.fr/bin/view/DOC/Logiciels/Office%20365/Cr%C3%A9ation%20d%27un%20compte/" TargetMode="External"/><Relationship Id="rId7" Type="http://schemas.openxmlformats.org/officeDocument/2006/relationships/image" Target="../media/image5.png"/><Relationship Id="rId2" Type="http://schemas.openxmlformats.org/officeDocument/2006/relationships/hyperlink" Target="https://www.copilot.microsoft.com/" TargetMode="Externa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hyperlink" Target="https://support.univ-lyon1.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6567947" cy="694167"/>
          </a:xfrm>
        </p:spPr>
        <p:txBody>
          <a:bodyPr>
            <a:noAutofit/>
          </a:bodyPr>
          <a:lstStyle/>
          <a:p>
            <a:r>
              <a:rPr lang="fr-FR" sz="3600" dirty="0"/>
              <a:t>Testons Copilot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13C78C63-7C21-452B-AD6D-9890FB0DF2CC}"/>
              </a:ext>
            </a:extLst>
          </p:cNvPr>
          <p:cNvSpPr txBox="1">
            <a:spLocks noChangeArrowheads="1"/>
          </p:cNvSpPr>
          <p:nvPr/>
        </p:nvSpPr>
        <p:spPr>
          <a:xfrm>
            <a:off x="2274888" y="832371"/>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2"/>
              </a:rPr>
              <a:t>https://www.copilot.microsoft.com</a:t>
            </a: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3"/>
              </a:rPr>
              <a:t>Page DSI</a:t>
            </a:r>
            <a:r>
              <a:rPr lang="fr-FR" altLang="fr-FR" sz="1400" dirty="0">
                <a:latin typeface="Verdana" pitchFamily="34" charset="0"/>
                <a:ea typeface="Verdana" pitchFamily="34" charset="0"/>
                <a:cs typeface="Verdana" pitchFamily="34" charset="0"/>
              </a:rPr>
              <a:t> : création licence Microsoft 365 éducation</a:t>
            </a: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rPr>
              <a:t>Si besoin d’aide </a:t>
            </a:r>
            <a:r>
              <a:rPr lang="fr-FR" altLang="fr-FR" sz="1400" dirty="0">
                <a:latin typeface="Verdana" pitchFamily="34" charset="0"/>
                <a:ea typeface="Verdana" pitchFamily="34" charset="0"/>
                <a:cs typeface="Verdana" pitchFamily="34" charset="0"/>
                <a:sym typeface="Wingdings" panose="05000000000000000000" pitchFamily="2" charset="2"/>
              </a:rPr>
              <a:t> </a:t>
            </a:r>
            <a:r>
              <a:rPr lang="fr-FR" altLang="fr-FR" sz="1400" dirty="0">
                <a:latin typeface="Verdana" pitchFamily="34" charset="0"/>
                <a:ea typeface="Verdana" pitchFamily="34" charset="0"/>
                <a:cs typeface="Verdana" pitchFamily="34" charset="0"/>
                <a:sym typeface="Wingdings" panose="05000000000000000000" pitchFamily="2" charset="2"/>
                <a:hlinkClick r:id="rId4"/>
              </a:rPr>
              <a:t>https://support.univ-lyon1.fr</a:t>
            </a:r>
            <a:r>
              <a:rPr lang="fr-FR" altLang="fr-FR" sz="1400" dirty="0">
                <a:latin typeface="Verdana" pitchFamily="34" charset="0"/>
                <a:ea typeface="Verdana" pitchFamily="34" charset="0"/>
                <a:cs typeface="Verdana" pitchFamily="34" charset="0"/>
                <a:sym typeface="Wingdings" panose="05000000000000000000" pitchFamily="2" charset="2"/>
              </a:rPr>
              <a:t>   </a:t>
            </a:r>
            <a:br>
              <a:rPr lang="fr-FR" altLang="fr-FR" sz="1400" dirty="0">
                <a:latin typeface="Verdana" pitchFamily="34" charset="0"/>
                <a:ea typeface="Verdana" pitchFamily="34" charset="0"/>
                <a:cs typeface="Verdana" pitchFamily="34" charset="0"/>
              </a:rPr>
            </a:b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extLst>
              <a:ext uri="{FF2B5EF4-FFF2-40B4-BE49-F238E27FC236}">
                <a16:creationId xmlns:a16="http://schemas.microsoft.com/office/drawing/2014/main" id="{04115069-334A-470C-89DE-2D04CE1B5E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890" y="721335"/>
            <a:ext cx="1502398" cy="1502398"/>
          </a:xfrm>
          <a:prstGeom prst="rect">
            <a:avLst/>
          </a:prstGeom>
        </p:spPr>
      </p:pic>
      <p:pic>
        <p:nvPicPr>
          <p:cNvPr id="17" name="Image 16">
            <a:extLst>
              <a:ext uri="{FF2B5EF4-FFF2-40B4-BE49-F238E27FC236}">
                <a16:creationId xmlns:a16="http://schemas.microsoft.com/office/drawing/2014/main" id="{B517656A-1301-4891-BD7D-E3EE786808FE}"/>
              </a:ext>
            </a:extLst>
          </p:cNvPr>
          <p:cNvPicPr>
            <a:picLocks noChangeAspect="1"/>
          </p:cNvPicPr>
          <p:nvPr/>
        </p:nvPicPr>
        <p:blipFill rotWithShape="1">
          <a:blip r:embed="rId6"/>
          <a:srcRect t="11021" r="1176" b="4174"/>
          <a:stretch/>
        </p:blipFill>
        <p:spPr>
          <a:xfrm>
            <a:off x="1987104" y="2265494"/>
            <a:ext cx="9036496" cy="4361923"/>
          </a:xfrm>
          <a:prstGeom prst="rect">
            <a:avLst/>
          </a:prstGeom>
        </p:spPr>
      </p:pic>
      <p:pic>
        <p:nvPicPr>
          <p:cNvPr id="18" name="Image 17">
            <a:extLst>
              <a:ext uri="{FF2B5EF4-FFF2-40B4-BE49-F238E27FC236}">
                <a16:creationId xmlns:a16="http://schemas.microsoft.com/office/drawing/2014/main" id="{267A532F-CBDA-4354-8F40-67FA98BFE7BB}"/>
              </a:ext>
            </a:extLst>
          </p:cNvPr>
          <p:cNvPicPr>
            <a:picLocks noChangeAspect="1"/>
          </p:cNvPicPr>
          <p:nvPr/>
        </p:nvPicPr>
        <p:blipFill>
          <a:blip r:embed="rId7"/>
          <a:stretch>
            <a:fillRect/>
          </a:stretch>
        </p:blipFill>
        <p:spPr>
          <a:xfrm>
            <a:off x="7403483" y="5112183"/>
            <a:ext cx="2643411" cy="827633"/>
          </a:xfrm>
          <a:prstGeom prst="rect">
            <a:avLst/>
          </a:prstGeom>
        </p:spPr>
      </p:pic>
      <p:cxnSp>
        <p:nvCxnSpPr>
          <p:cNvPr id="19" name="Connecteur droit avec flèche 18">
            <a:extLst>
              <a:ext uri="{FF2B5EF4-FFF2-40B4-BE49-F238E27FC236}">
                <a16:creationId xmlns:a16="http://schemas.microsoft.com/office/drawing/2014/main" id="{81637CD1-4721-478E-813C-AAAA877FE4B6}"/>
              </a:ext>
            </a:extLst>
          </p:cNvPr>
          <p:cNvCxnSpPr/>
          <p:nvPr/>
        </p:nvCxnSpPr>
        <p:spPr>
          <a:xfrm flipH="1">
            <a:off x="7187459" y="5692204"/>
            <a:ext cx="216024" cy="14401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785754"/>
      </p:ext>
    </p:extLst>
  </p:cSld>
  <p:clrMapOvr>
    <a:masterClrMapping/>
  </p:clrMapOvr>
</p:sld>
</file>

<file path=ppt/theme/theme1.xml><?xml version="1.0" encoding="utf-8"?>
<a:theme xmlns:a="http://schemas.openxmlformats.org/drawingml/2006/main" name="Lyon 1 bas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3">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1072</TotalTime>
  <Words>36</Words>
  <Application>Microsoft Office PowerPoint</Application>
  <PresentationFormat>Grand écran</PresentationFormat>
  <Paragraphs>8</Paragraphs>
  <Slides>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Calibri</vt:lpstr>
      <vt:lpstr>Inter</vt:lpstr>
      <vt:lpstr>MS Outlook</vt:lpstr>
      <vt:lpstr>Verdana</vt:lpstr>
      <vt:lpstr>Lyon 1 base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VIENNE CECILE</dc:creator>
  <cp:lastModifiedBy>VIDAL FLORENCE</cp:lastModifiedBy>
  <cp:revision>185</cp:revision>
  <dcterms:created xsi:type="dcterms:W3CDTF">2026-03-17T10:08:16Z</dcterms:created>
  <dcterms:modified xsi:type="dcterms:W3CDTF">2026-09-04T12:51:01Z</dcterms:modified>
</cp:coreProperties>
</file>