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744ED-0DBD-462D-97FA-3055741FA8B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7FA44-7489-44F0-A308-FCD69B3F13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52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6365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38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63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01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65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26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96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69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30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99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17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516A1-F1BF-4D2E-B711-C6ED43C5ECFC}" type="datetimeFigureOut">
              <a:rPr lang="fr-FR" smtClean="0"/>
              <a:t>26/09/2024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59C7C-2E60-4C2E-9E70-373D8C1E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521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bing.com/" TargetMode="External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support.univ-lyon1.fr/" TargetMode="External"/><Relationship Id="rId4" Type="http://schemas.openxmlformats.org/officeDocument/2006/relationships/hyperlink" Target="https://wiki.univ-lyon1.fr/bin/view/DOC/Logiciels/Office%20365/Cr%C3%A9ation%20d%27un%20compte/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19288" y="836614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https://www.bing.com/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Page DSI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: création licence Microsoft 365 éducation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Si besoin d’aide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  <a:hlinkClick r:id="rId5"/>
              </a:rPr>
              <a:t>https://support.univ-lyon1.fr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  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ts val="50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919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Copilot_Compte</a:t>
            </a:r>
            <a:r>
              <a:rPr lang="fr-FR" altLang="fr-FR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365 éducation Lyon 1 </a:t>
            </a:r>
            <a:endParaRPr lang="fr-FR" altLang="fr-F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6018214"/>
            <a:ext cx="1311364" cy="68272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290" y="725577"/>
            <a:ext cx="1502398" cy="15023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281A58-1720-42DE-AB78-D71C3A4270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021" r="1176" b="4174"/>
          <a:stretch/>
        </p:blipFill>
        <p:spPr>
          <a:xfrm>
            <a:off x="1631504" y="2269737"/>
            <a:ext cx="9036496" cy="4361923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11B08531-D9E7-4FBE-9087-19BEC34AEF7F}"/>
              </a:ext>
            </a:extLst>
          </p:cNvPr>
          <p:cNvCxnSpPr/>
          <p:nvPr/>
        </p:nvCxnSpPr>
        <p:spPr>
          <a:xfrm flipH="1">
            <a:off x="6888088" y="5661248"/>
            <a:ext cx="216024" cy="14401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A54F8E81-6A55-4A0E-B4F6-4B967AF619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4351" y="5093222"/>
            <a:ext cx="2643411" cy="8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801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Grand écran</PresentationFormat>
  <Paragraphs>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Wingdings</vt:lpstr>
      <vt:lpstr>Thème Office</vt:lpstr>
      <vt:lpstr>Présentation PowerPoint</vt:lpstr>
    </vt:vector>
  </TitlesOfParts>
  <Company>UCBL - Lyon 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VIDAL FLORENCE</dc:creator>
  <cp:lastModifiedBy>VIDAL FLORENCE</cp:lastModifiedBy>
  <cp:revision>1</cp:revision>
  <dcterms:created xsi:type="dcterms:W3CDTF">2024-09-26T07:13:29Z</dcterms:created>
  <dcterms:modified xsi:type="dcterms:W3CDTF">2024-09-26T07:13:50Z</dcterms:modified>
</cp:coreProperties>
</file>